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5" r:id="rId3"/>
    <p:sldId id="25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1ECD6-B8E2-458F-8C25-83F72A13629E}" type="datetimeFigureOut">
              <a:rPr lang="es-MX" smtClean="0"/>
              <a:pPr/>
              <a:t>24/08/2010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E65C-A86D-4BC8-A215-3381B8C774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Modulo </a:t>
            </a:r>
            <a:r>
              <a:rPr lang="en-US" dirty="0" err="1" smtClean="0"/>
              <a:t>Proveedores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(Subsanes)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6972"/>
            <a:ext cx="8229600" cy="345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(Adjudicaciones)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82173"/>
            <a:ext cx="8229600" cy="296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(Invitaciones)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23603"/>
            <a:ext cx="8229600" cy="307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(Contratos)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79248"/>
            <a:ext cx="8229600" cy="376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(Notificaciones)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229600" cy="308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(Sanciones)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229600" cy="228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(Instituciones)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229600" cy="227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 de </a:t>
            </a:r>
            <a:r>
              <a:rPr lang="en-US" dirty="0" err="1" smtClean="0"/>
              <a:t>Proveedores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Consulta</a:t>
            </a:r>
            <a:r>
              <a:rPr lang="en-US" dirty="0" smtClean="0"/>
              <a:t> de </a:t>
            </a:r>
            <a:r>
              <a:rPr lang="en-US" dirty="0" err="1" smtClean="0"/>
              <a:t>Proveedores</a:t>
            </a:r>
            <a:endParaRPr lang="en-US" dirty="0" smtClean="0"/>
          </a:p>
          <a:p>
            <a:r>
              <a:rPr lang="es-ES_tradnl" dirty="0" smtClean="0"/>
              <a:t>Visualización de Proveedores</a:t>
            </a:r>
            <a:endParaRPr lang="es-ES_tradnl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Consulta de </a:t>
            </a:r>
            <a:r>
              <a:rPr lang="es-CR" dirty="0" smtClean="0"/>
              <a:t>Proveedores</a:t>
            </a:r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657600" y="129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Búsqueda básica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229600" cy="197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Consulta de </a:t>
            </a:r>
            <a:r>
              <a:rPr lang="es-CR" dirty="0" smtClean="0"/>
              <a:t>Proveedores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352800" y="129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Búsqueda avanzada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258563" cy="227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962400"/>
            <a:ext cx="6619876" cy="18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Información del Proveedor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Información del Proveedor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600200" y="4191000"/>
            <a:ext cx="23622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Tab de </a:t>
            </a:r>
            <a:r>
              <a:rPr lang="es-ES_tradnl" dirty="0" smtClean="0"/>
              <a:t>Información del Proveedor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</a:t>
            </a:r>
            <a:r>
              <a:rPr lang="es-ES_tradnl" dirty="0" smtClean="0"/>
              <a:t>Proveedor</a:t>
            </a:r>
            <a:br>
              <a:rPr lang="es-ES_tradnl" dirty="0" smtClean="0"/>
            </a:br>
            <a:r>
              <a:rPr lang="es-ES_tradnl" dirty="0" smtClean="0"/>
              <a:t>(Mercancías)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946"/>
            <a:ext cx="8229600" cy="22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(Aclaraciones)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91"/>
            <a:ext cx="8229600" cy="225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del Proveedor</a:t>
            </a:r>
            <a:br>
              <a:rPr lang="es-ES_tradnl" dirty="0" smtClean="0"/>
            </a:br>
            <a:r>
              <a:rPr lang="es-ES_tradnl" dirty="0" smtClean="0"/>
              <a:t>(Aclaraciones)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229600" cy="223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591</TotalTime>
  <Words>65</Words>
  <Application>Microsoft Office PowerPoint</Application>
  <PresentationFormat>Presentación en pantalla (4:3)</PresentationFormat>
  <Paragraphs>24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TemaComprared</vt:lpstr>
      <vt:lpstr>Modulo Proveedores</vt:lpstr>
      <vt:lpstr>Modulo de Proveedores</vt:lpstr>
      <vt:lpstr>Consulta de Proveedores</vt:lpstr>
      <vt:lpstr>Consulta de Proveedores</vt:lpstr>
      <vt:lpstr>Información del Proveedor</vt:lpstr>
      <vt:lpstr>Información del Proveedor</vt:lpstr>
      <vt:lpstr>Información del Proveedor (Mercancías)</vt:lpstr>
      <vt:lpstr>Información del Proveedor (Aclaraciones)</vt:lpstr>
      <vt:lpstr>Información del Proveedor (Aclaraciones)</vt:lpstr>
      <vt:lpstr>Información del Proveedor (Subsanes)</vt:lpstr>
      <vt:lpstr>Información del Proveedor (Adjudicaciones)</vt:lpstr>
      <vt:lpstr>Información del Proveedor (Invitaciones)</vt:lpstr>
      <vt:lpstr>Información del Proveedor (Contratos)</vt:lpstr>
      <vt:lpstr>Información del Proveedor (Notificaciones)</vt:lpstr>
      <vt:lpstr>Información del Proveedor (Sanciones)</vt:lpstr>
      <vt:lpstr>Información del Proveedor (Instituciones)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g.pereyra</cp:lastModifiedBy>
  <cp:revision>135</cp:revision>
  <dcterms:created xsi:type="dcterms:W3CDTF">2010-05-17T01:50:25Z</dcterms:created>
  <dcterms:modified xsi:type="dcterms:W3CDTF">2010-08-24T20:33:40Z</dcterms:modified>
</cp:coreProperties>
</file>